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3"/>
  </p:notesMasterIdLst>
  <p:sldIdLst>
    <p:sldId id="257" r:id="rId2"/>
    <p:sldId id="271" r:id="rId3"/>
    <p:sldId id="272" r:id="rId4"/>
    <p:sldId id="273" r:id="rId5"/>
    <p:sldId id="279" r:id="rId6"/>
    <p:sldId id="274" r:id="rId7"/>
    <p:sldId id="275" r:id="rId8"/>
    <p:sldId id="276" r:id="rId9"/>
    <p:sldId id="277" r:id="rId10"/>
    <p:sldId id="278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9" r:id="rId38"/>
    <p:sldId id="306" r:id="rId39"/>
    <p:sldId id="307" r:id="rId40"/>
    <p:sldId id="308" r:id="rId41"/>
    <p:sldId id="27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44" autoAdjust="0"/>
  </p:normalViewPr>
  <p:slideViewPr>
    <p:cSldViewPr snapToGrid="0">
      <p:cViewPr varScale="1">
        <p:scale>
          <a:sx n="87" d="100"/>
          <a:sy n="87" d="100"/>
        </p:scale>
        <p:origin x="91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https://www.analyticsvidhya.com/blog/2022/07/gradient-descent-and-its-types/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67BDD7-8453-043C-FFAC-867D14659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616" y="802257"/>
            <a:ext cx="5488508" cy="49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3FD-319E-4D0E-DEBD-822674A94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657" y="0"/>
            <a:ext cx="8970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6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614E6-433B-F8B9-8889-E8D1C754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5"/>
            <a:ext cx="12192000" cy="67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5AB44-CF3A-3470-86B8-4ED1A12B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" y="0"/>
            <a:ext cx="1211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8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C6732-07D8-8ED9-B1CC-7AA90C2D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23"/>
            <a:ext cx="12192000" cy="54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0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92C58-2D4F-7F14-AC7F-892639EB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61"/>
            <a:ext cx="12192000" cy="53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9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0F8C2-E21E-7008-3770-8C6A39EC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39"/>
            <a:ext cx="12192000" cy="54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7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44892-0E8C-529C-DBC5-2308C9EA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976"/>
            <a:ext cx="12192000" cy="542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1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944AE-E054-FD2D-388F-F6F26925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907"/>
            <a:ext cx="12192000" cy="545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4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BF305-0BD7-9FF2-C962-2C85CF4F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710"/>
            <a:ext cx="12192000" cy="541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8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1037E-8E77-E7BC-2EA7-2F7579B84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3" y="178788"/>
            <a:ext cx="8222693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6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268D0-4013-16EF-26B4-4EE008E0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16" y="0"/>
            <a:ext cx="7919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50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46312-6CE1-AED0-D3FE-1214FD15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17" y="0"/>
            <a:ext cx="9139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1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7830C-9C19-3E7C-2328-C1D5DAC0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422"/>
            <a:ext cx="12192000" cy="54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5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68CEA-2D84-33FE-487B-F1ABA915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053"/>
            <a:ext cx="12192000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BD7A7-D4C0-37D5-3384-1759D399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533"/>
            <a:ext cx="12192000" cy="55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1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0AC69-5363-DC0A-39A1-0F18B0B8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13" y="0"/>
            <a:ext cx="8436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22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4CF5-5B9B-F888-0C12-7CF4B9B0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89" y="0"/>
            <a:ext cx="8299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0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96E80-28AD-D7C4-468D-55D52B51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523" y="0"/>
            <a:ext cx="8270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8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BF7A9-25E2-462A-F493-1F99458D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34" y="1024681"/>
            <a:ext cx="8679932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46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D6EFC-4A96-52DC-10E6-71E8CFEF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16" y="0"/>
            <a:ext cx="8349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5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7DE2D-4997-19C7-DB8D-D996F0F9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70" y="0"/>
            <a:ext cx="8221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5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550D6-C72B-FFE6-7472-B12BCA9F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880"/>
            <a:ext cx="12192000" cy="570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09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EF982-5992-7ADE-4A97-2E0F9F74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20" y="0"/>
            <a:ext cx="84063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29AF1-208D-D511-1197-DBC7F5BF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891" y="1503323"/>
            <a:ext cx="1597198" cy="156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9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29F80-0272-6E9B-42E6-86A1A941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93"/>
            <a:ext cx="12192000" cy="66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4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7EBB2-9244-6DE2-1B93-462FA4E1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034"/>
            <a:ext cx="12192000" cy="537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A9516-2F20-52D7-FF39-CE774482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030"/>
            <a:ext cx="12192000" cy="340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37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19A66-4D1C-2271-9C35-DBE52A8F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78" y="0"/>
            <a:ext cx="8925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B50EE-8D68-42A4-6C8E-4E6AF52B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416"/>
            <a:ext cx="12192000" cy="6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82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04CF1-807A-D948-FEA6-213769C0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385"/>
            <a:ext cx="12192000" cy="35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6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dient Descent and its Types - Analytics Vidhya">
            <a:extLst>
              <a:ext uri="{FF2B5EF4-FFF2-40B4-BE49-F238E27FC236}">
                <a16:creationId xmlns:a16="http://schemas.microsoft.com/office/drawing/2014/main" id="{9E6A66AC-D024-DAF4-C8CF-F84B5FDD9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0" y="592932"/>
            <a:ext cx="10111201" cy="567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83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989A7-2198-C7BD-1D9C-131DC19C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257"/>
            <a:ext cx="12192000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2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079C0-7B9D-6E05-0EDB-B9A76A34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951"/>
            <a:ext cx="12192000" cy="55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20909-D519-C9F5-2BF7-1D137D46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80" y="0"/>
            <a:ext cx="994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5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7E880-214F-E25A-011F-02175E8C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769"/>
            <a:ext cx="12192000" cy="63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10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BAC94-C475-E024-6265-29753D68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90" y="0"/>
            <a:ext cx="8964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7EE51-05C3-E8F8-72BD-ABDA9525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930" y="0"/>
            <a:ext cx="767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8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BAC3E-0020-8FA2-A96D-118B9B7C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597"/>
            <a:ext cx="12192000" cy="196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1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CB21D72-F479-3898-B03E-BFFE3A652103}"/>
              </a:ext>
            </a:extLst>
          </p:cNvPr>
          <p:cNvGrpSpPr/>
          <p:nvPr/>
        </p:nvGrpSpPr>
        <p:grpSpPr>
          <a:xfrm>
            <a:off x="0" y="1228305"/>
            <a:ext cx="12192000" cy="4401391"/>
            <a:chOff x="0" y="195845"/>
            <a:chExt cx="12192000" cy="44013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42319D-BBC3-7CA1-12DE-19FA2EC69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5845"/>
              <a:ext cx="12192000" cy="25229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E5D650-BDC8-BD45-0C0D-AF16F9A2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03720"/>
              <a:ext cx="12192000" cy="1593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25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E2084-57BD-EF3A-A7BF-74609E36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351"/>
            <a:ext cx="12192000" cy="62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752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15797</TotalTime>
  <Words>34</Words>
  <Application>Microsoft Office PowerPoint</Application>
  <PresentationFormat>Widescreen</PresentationFormat>
  <Paragraphs>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24</cp:revision>
  <dcterms:created xsi:type="dcterms:W3CDTF">2024-06-30T01:37:58Z</dcterms:created>
  <dcterms:modified xsi:type="dcterms:W3CDTF">2025-01-12T02:43:41Z</dcterms:modified>
</cp:coreProperties>
</file>